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9" r:id="rId2"/>
    <p:sldId id="270" r:id="rId3"/>
    <p:sldId id="274" r:id="rId4"/>
    <p:sldId id="275" r:id="rId5"/>
    <p:sldId id="271" r:id="rId6"/>
    <p:sldId id="272" r:id="rId7"/>
    <p:sldId id="273" r:id="rId8"/>
    <p:sldId id="276" r:id="rId9"/>
    <p:sldId id="27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3837" autoAdjust="0"/>
  </p:normalViewPr>
  <p:slideViewPr>
    <p:cSldViewPr snapToGrid="0">
      <p:cViewPr varScale="1">
        <p:scale>
          <a:sx n="91" d="100"/>
          <a:sy n="91" d="100"/>
        </p:scale>
        <p:origin x="-50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9F13D-569A-4A9B-82A4-A872AF288DDF}" type="datetimeFigureOut">
              <a:rPr lang="fr-FR" smtClean="0"/>
              <a:pPr/>
              <a:t>22/09/2019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74EF3-3028-4E1F-ABC2-D0C834BF7F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170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74EF3-3028-4E1F-ABC2-D0C834BF7FF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8482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s graphiques 1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0">
            <a:extLst>
              <a:ext uri="{FF2B5EF4-FFF2-40B4-BE49-F238E27FC236}">
                <a16:creationId xmlns:a16="http://schemas.microsoft.com/office/drawing/2014/main" xmlns="" id="{33313A8E-C490-924D-8438-81FF5352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29" y="1470350"/>
            <a:ext cx="8220284" cy="89539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bg1"/>
                </a:solidFill>
                <a:effectLst/>
                <a:latin typeface="Caveat Brush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xmlns="" id="{2AE8D88A-1BC0-6541-9660-A3BB561E4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0012" y="2402032"/>
            <a:ext cx="8220301" cy="3582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Sarabun Light" pitchFamily="2" charset="-34"/>
                <a:cs typeface="Sarabun Light" pitchFamily="2" charset="-34"/>
              </a:defRPr>
            </a:lvl1pPr>
            <a:lvl2pPr marL="457200" indent="0" algn="l">
              <a:buNone/>
              <a:defRPr>
                <a:latin typeface="Sarabun" pitchFamily="2" charset="-34"/>
                <a:cs typeface="Sarabun" pitchFamily="2" charset="-34"/>
              </a:defRPr>
            </a:lvl2pPr>
            <a:lvl3pPr marL="914400" indent="0" algn="l">
              <a:buNone/>
              <a:defRPr>
                <a:latin typeface="Sarabun" pitchFamily="2" charset="-34"/>
                <a:cs typeface="Sarabun" pitchFamily="2" charset="-34"/>
              </a:defRPr>
            </a:lvl3pPr>
            <a:lvl4pPr marL="1371600" indent="0" algn="l">
              <a:buNone/>
              <a:defRPr>
                <a:latin typeface="Sarabun" pitchFamily="2" charset="-34"/>
                <a:cs typeface="Sarabun" pitchFamily="2" charset="-34"/>
              </a:defRPr>
            </a:lvl4pPr>
            <a:lvl5pPr marL="1828800" indent="0" algn="l">
              <a:buNone/>
              <a:defRPr>
                <a:latin typeface="Sarabun" pitchFamily="2" charset="-34"/>
                <a:cs typeface="Sarabun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8A2BC2F-6315-5147-8278-54759A4AA1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1971" y="0"/>
            <a:ext cx="1050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103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s graphiques 1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0">
            <a:extLst>
              <a:ext uri="{FF2B5EF4-FFF2-40B4-BE49-F238E27FC236}">
                <a16:creationId xmlns:a16="http://schemas.microsoft.com/office/drawing/2014/main" xmlns="" id="{33313A8E-C490-924D-8438-81FF5352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29" y="1470350"/>
            <a:ext cx="8220284" cy="89539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bg1"/>
                </a:solidFill>
                <a:effectLst/>
                <a:latin typeface="Caveat Brush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xmlns="" id="{2AE8D88A-1BC0-6541-9660-A3BB561E4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0012" y="2402032"/>
            <a:ext cx="8220301" cy="3582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Sarabun Light" pitchFamily="2" charset="-34"/>
                <a:cs typeface="Sarabun Light" pitchFamily="2" charset="-34"/>
              </a:defRPr>
            </a:lvl1pPr>
            <a:lvl2pPr marL="457200" indent="0" algn="l">
              <a:buNone/>
              <a:defRPr>
                <a:latin typeface="Sarabun" pitchFamily="2" charset="-34"/>
                <a:cs typeface="Sarabun" pitchFamily="2" charset="-34"/>
              </a:defRPr>
            </a:lvl2pPr>
            <a:lvl3pPr marL="914400" indent="0" algn="l">
              <a:buNone/>
              <a:defRPr>
                <a:latin typeface="Sarabun" pitchFamily="2" charset="-34"/>
                <a:cs typeface="Sarabun" pitchFamily="2" charset="-34"/>
              </a:defRPr>
            </a:lvl3pPr>
            <a:lvl4pPr marL="1371600" indent="0" algn="l">
              <a:buNone/>
              <a:defRPr>
                <a:latin typeface="Sarabun" pitchFamily="2" charset="-34"/>
                <a:cs typeface="Sarabun" pitchFamily="2" charset="-34"/>
              </a:defRPr>
            </a:lvl4pPr>
            <a:lvl5pPr marL="1828800" indent="0" algn="l">
              <a:buNone/>
              <a:defRPr>
                <a:latin typeface="Sarabun" pitchFamily="2" charset="-34"/>
                <a:cs typeface="Sarabun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C7CC017-8984-FE41-BED3-F56DDEFEDC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021" y="1030"/>
            <a:ext cx="2242435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3D98421-B476-2149-9685-9676C91E1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5506" y="14990"/>
            <a:ext cx="105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97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s graphiques 2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0">
            <a:extLst>
              <a:ext uri="{FF2B5EF4-FFF2-40B4-BE49-F238E27FC236}">
                <a16:creationId xmlns:a16="http://schemas.microsoft.com/office/drawing/2014/main" xmlns="" id="{7227835B-1740-BC4F-BF2F-A1BF0614F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29" y="1470350"/>
            <a:ext cx="8220284" cy="89539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bg1"/>
                </a:solidFill>
                <a:effectLst/>
                <a:latin typeface="Caveat Brush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xmlns="" id="{FECE08D8-F7A7-594C-B026-E344C4BDB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0012" y="2402032"/>
            <a:ext cx="8220301" cy="3582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Sarabun Light" pitchFamily="2" charset="-34"/>
                <a:cs typeface="Sarabun Light" pitchFamily="2" charset="-34"/>
              </a:defRPr>
            </a:lvl1pPr>
            <a:lvl2pPr marL="457200" indent="0" algn="l">
              <a:buNone/>
              <a:defRPr>
                <a:latin typeface="Sarabun" pitchFamily="2" charset="-34"/>
                <a:cs typeface="Sarabun" pitchFamily="2" charset="-34"/>
              </a:defRPr>
            </a:lvl2pPr>
            <a:lvl3pPr marL="914400" indent="0" algn="l">
              <a:buNone/>
              <a:defRPr>
                <a:latin typeface="Sarabun" pitchFamily="2" charset="-34"/>
                <a:cs typeface="Sarabun" pitchFamily="2" charset="-34"/>
              </a:defRPr>
            </a:lvl3pPr>
            <a:lvl4pPr marL="1371600" indent="0" algn="l">
              <a:buNone/>
              <a:defRPr>
                <a:latin typeface="Sarabun" pitchFamily="2" charset="-34"/>
                <a:cs typeface="Sarabun" pitchFamily="2" charset="-34"/>
              </a:defRPr>
            </a:lvl4pPr>
            <a:lvl5pPr marL="1828800" indent="0" algn="l">
              <a:buNone/>
              <a:defRPr>
                <a:latin typeface="Sarabun" pitchFamily="2" charset="-34"/>
                <a:cs typeface="Sarabun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E1DF420-2FC2-654B-92F5-AD3E243AB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3253" y="0"/>
            <a:ext cx="1044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37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s graphiques 3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0">
            <a:extLst>
              <a:ext uri="{FF2B5EF4-FFF2-40B4-BE49-F238E27FC236}">
                <a16:creationId xmlns:a16="http://schemas.microsoft.com/office/drawing/2014/main" xmlns="" id="{7227835B-1740-BC4F-BF2F-A1BF0614F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29" y="1470350"/>
            <a:ext cx="8220284" cy="89539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bg1"/>
                </a:solidFill>
                <a:effectLst/>
                <a:latin typeface="Caveat Brush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xmlns="" id="{FECE08D8-F7A7-594C-B026-E344C4BDB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0012" y="2402032"/>
            <a:ext cx="8220301" cy="3582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Sarabun Light" pitchFamily="2" charset="-34"/>
                <a:cs typeface="Sarabun Light" pitchFamily="2" charset="-34"/>
              </a:defRPr>
            </a:lvl1pPr>
            <a:lvl2pPr marL="457200" indent="0" algn="l">
              <a:buNone/>
              <a:defRPr>
                <a:latin typeface="Sarabun" pitchFamily="2" charset="-34"/>
                <a:cs typeface="Sarabun" pitchFamily="2" charset="-34"/>
              </a:defRPr>
            </a:lvl2pPr>
            <a:lvl3pPr marL="914400" indent="0" algn="l">
              <a:buNone/>
              <a:defRPr>
                <a:latin typeface="Sarabun" pitchFamily="2" charset="-34"/>
                <a:cs typeface="Sarabun" pitchFamily="2" charset="-34"/>
              </a:defRPr>
            </a:lvl3pPr>
            <a:lvl4pPr marL="1371600" indent="0" algn="l">
              <a:buNone/>
              <a:defRPr>
                <a:latin typeface="Sarabun" pitchFamily="2" charset="-34"/>
                <a:cs typeface="Sarabun" pitchFamily="2" charset="-34"/>
              </a:defRPr>
            </a:lvl4pPr>
            <a:lvl5pPr marL="1828800" indent="0" algn="l">
              <a:buNone/>
              <a:defRPr>
                <a:latin typeface="Sarabun" pitchFamily="2" charset="-34"/>
                <a:cs typeface="Sarabun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0D10466-7788-994E-815C-68EAA1D55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0018" y="3552957"/>
            <a:ext cx="2965926" cy="300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08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s graphiques 4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0">
            <a:extLst>
              <a:ext uri="{FF2B5EF4-FFF2-40B4-BE49-F238E27FC236}">
                <a16:creationId xmlns:a16="http://schemas.microsoft.com/office/drawing/2014/main" xmlns="" id="{7227835B-1740-BC4F-BF2F-A1BF0614F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29" y="1470350"/>
            <a:ext cx="8220284" cy="89539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bg1"/>
                </a:solidFill>
                <a:effectLst/>
                <a:latin typeface="Caveat Brush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xmlns="" id="{FECE08D8-F7A7-594C-B026-E344C4BDB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0012" y="2402032"/>
            <a:ext cx="8220301" cy="3582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Sarabun Light" pitchFamily="2" charset="-34"/>
                <a:cs typeface="Sarabun Light" pitchFamily="2" charset="-34"/>
              </a:defRPr>
            </a:lvl1pPr>
            <a:lvl2pPr marL="457200" indent="0" algn="l">
              <a:buNone/>
              <a:defRPr>
                <a:latin typeface="Sarabun" pitchFamily="2" charset="-34"/>
                <a:cs typeface="Sarabun" pitchFamily="2" charset="-34"/>
              </a:defRPr>
            </a:lvl2pPr>
            <a:lvl3pPr marL="914400" indent="0" algn="l">
              <a:buNone/>
              <a:defRPr>
                <a:latin typeface="Sarabun" pitchFamily="2" charset="-34"/>
                <a:cs typeface="Sarabun" pitchFamily="2" charset="-34"/>
              </a:defRPr>
            </a:lvl3pPr>
            <a:lvl4pPr marL="1371600" indent="0" algn="l">
              <a:buNone/>
              <a:defRPr>
                <a:latin typeface="Sarabun" pitchFamily="2" charset="-34"/>
                <a:cs typeface="Sarabun" pitchFamily="2" charset="-34"/>
              </a:defRPr>
            </a:lvl4pPr>
            <a:lvl5pPr marL="1828800" indent="0" algn="l">
              <a:buNone/>
              <a:defRPr>
                <a:latin typeface="Sarabun" pitchFamily="2" charset="-34"/>
                <a:cs typeface="Sarabun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2A860E6-BA21-9644-B1A9-CC631C96CE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9217" y="3820107"/>
            <a:ext cx="3211461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19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37D0EDD-DC72-854F-A578-A932DDEDFE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8014" y="276435"/>
            <a:ext cx="2059980" cy="6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313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8557D3D5-2E63-4627-96E5-A5CFAFA5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2044064"/>
            <a:ext cx="7863840" cy="4112895"/>
          </a:xfrm>
        </p:spPr>
        <p:txBody>
          <a:bodyPr/>
          <a:lstStyle/>
          <a:p>
            <a:pPr algn="ctr"/>
            <a:r>
              <a:rPr lang="fr-FR" sz="5000" b="1" u="sng" dirty="0"/>
              <a:t>CORRIDA de COURLAY 2019 :</a:t>
            </a:r>
            <a:br>
              <a:rPr lang="fr-FR" sz="5000" b="1" u="sng" dirty="0"/>
            </a:br>
            <a:r>
              <a:rPr lang="fr-FR" b="1" dirty="0"/>
              <a:t>DEVENEZ PARTENAIRE </a:t>
            </a:r>
            <a:br>
              <a:rPr lang="fr-FR" b="1" dirty="0"/>
            </a:br>
            <a:r>
              <a:rPr lang="fr-FR" b="1" dirty="0"/>
              <a:t>d’un</a:t>
            </a:r>
            <a:br>
              <a:rPr lang="fr-FR" b="1" dirty="0"/>
            </a:br>
            <a:r>
              <a:rPr lang="fr-FR" b="1" dirty="0"/>
              <a:t> MOUVEMENT DE JEUNESSE engagé pour un monde meilleur : </a:t>
            </a:r>
            <a:br>
              <a:rPr lang="fr-FR" b="1" dirty="0"/>
            </a:br>
            <a:r>
              <a:rPr lang="fr-FR" b="1" dirty="0"/>
              <a:t>Les Scouts et Guides de France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C18B1DC-098A-4C0B-AB2F-092C347FA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321" y="303847"/>
            <a:ext cx="2255519" cy="15563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03164C87-7936-4267-B92A-B92FE9A9B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730" y="272415"/>
            <a:ext cx="28575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61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DC7E504C-7528-4F6C-91E9-2A13BB15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0" y="198121"/>
            <a:ext cx="7543800" cy="1737360"/>
          </a:xfrm>
        </p:spPr>
        <p:txBody>
          <a:bodyPr/>
          <a:lstStyle/>
          <a:p>
            <a:r>
              <a:rPr lang="fr-FR" dirty="0"/>
              <a:t>Le groupe Robert </a:t>
            </a:r>
            <a:r>
              <a:rPr lang="fr-FR" dirty="0" err="1"/>
              <a:t>Frouin</a:t>
            </a:r>
            <a:r>
              <a:rPr lang="fr-FR" dirty="0"/>
              <a:t> de Bressuire représente :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0662F0F0-2113-4A1B-A951-5C85005047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128" y="1935481"/>
            <a:ext cx="9815512" cy="5143499"/>
          </a:xfrm>
        </p:spPr>
        <p:txBody>
          <a:bodyPr/>
          <a:lstStyle/>
          <a:p>
            <a:r>
              <a:rPr lang="fr-FR" sz="4000" b="1" dirty="0"/>
              <a:t>80 enfants de 6 à 21 ans</a:t>
            </a:r>
          </a:p>
          <a:p>
            <a:r>
              <a:rPr lang="fr-FR" sz="4000" b="1" dirty="0"/>
              <a:t>15 adultes encadrant</a:t>
            </a:r>
          </a:p>
          <a:p>
            <a:r>
              <a:rPr lang="fr-FR" sz="4000" b="1" dirty="0"/>
              <a:t>10 000 h de bénévolat</a:t>
            </a:r>
          </a:p>
          <a:p>
            <a:r>
              <a:rPr lang="fr-FR" sz="4000" b="1" dirty="0"/>
              <a:t>Un local à entretenir à Beaulieu / Bressuire</a:t>
            </a:r>
          </a:p>
          <a:p>
            <a:r>
              <a:rPr lang="fr-FR" sz="4000" b="1" dirty="0"/>
              <a:t>Un budget de 20 000 €</a:t>
            </a:r>
          </a:p>
          <a:p>
            <a:r>
              <a:rPr lang="fr-FR" sz="4000" b="1" dirty="0"/>
              <a:t>Des sorties en fin de semaine pendant l’année scolaire</a:t>
            </a:r>
          </a:p>
          <a:p>
            <a:r>
              <a:rPr lang="fr-FR" sz="4000" b="1" dirty="0"/>
              <a:t>Des camps d’été d’une semaine à 10 jours pour chaque unité</a:t>
            </a:r>
          </a:p>
        </p:txBody>
      </p:sp>
    </p:spTree>
    <p:extLst>
      <p:ext uri="{BB962C8B-B14F-4D97-AF65-F5344CB8AC3E}">
        <p14:creationId xmlns:p14="http://schemas.microsoft.com/office/powerpoint/2010/main" xmlns="" val="47472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CBC2FF8-8428-4AF9-942D-A25441B6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640" y="243841"/>
            <a:ext cx="8366759" cy="1295400"/>
          </a:xfrm>
        </p:spPr>
        <p:txBody>
          <a:bodyPr/>
          <a:lstStyle/>
          <a:p>
            <a:r>
              <a:rPr lang="fr-FR" dirty="0"/>
              <a:t>Le groupe Robert </a:t>
            </a:r>
            <a:r>
              <a:rPr lang="fr-FR" dirty="0" err="1"/>
              <a:t>Frouin</a:t>
            </a:r>
            <a:r>
              <a:rPr lang="fr-FR" dirty="0"/>
              <a:t> de Bressuire </a:t>
            </a:r>
            <a:br>
              <a:rPr lang="fr-FR" dirty="0"/>
            </a:br>
            <a:r>
              <a:rPr lang="fr-FR" dirty="0"/>
              <a:t>C’est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5614913-E59F-40AB-8B8D-D4C38F325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flipH="1">
            <a:off x="3124199" y="1478280"/>
            <a:ext cx="4328158" cy="2804160"/>
          </a:xfrm>
        </p:spPr>
        <p:txBody>
          <a:bodyPr/>
          <a:lstStyle/>
          <a:p>
            <a:pPr marL="571500" indent="-571500">
              <a:buBlip>
                <a:blip r:embed="rId3"/>
              </a:buBlip>
            </a:pPr>
            <a:r>
              <a:rPr lang="fr-FR" sz="3600" b="1" dirty="0">
                <a:latin typeface="Caveat Brush"/>
              </a:rPr>
              <a:t>Se rassembler</a:t>
            </a:r>
          </a:p>
          <a:p>
            <a:pPr marL="571500" indent="-571500">
              <a:buBlip>
                <a:blip r:embed="rId3"/>
              </a:buBlip>
            </a:pPr>
            <a:r>
              <a:rPr lang="fr-FR" sz="3600" b="1" dirty="0">
                <a:latin typeface="Caveat Brush"/>
              </a:rPr>
              <a:t>Jouer</a:t>
            </a:r>
          </a:p>
          <a:p>
            <a:pPr marL="571500" indent="-571500">
              <a:buBlip>
                <a:blip r:embed="rId3"/>
              </a:buBlip>
            </a:pPr>
            <a:r>
              <a:rPr lang="fr-FR" sz="3600" b="1" dirty="0">
                <a:latin typeface="Caveat Brush"/>
              </a:rPr>
              <a:t>Partager</a:t>
            </a:r>
          </a:p>
          <a:p>
            <a:pPr marL="571500" indent="-571500">
              <a:buBlip>
                <a:blip r:embed="rId3"/>
              </a:buBlip>
            </a:pPr>
            <a:r>
              <a:rPr lang="fr-FR" sz="3600" b="1" dirty="0">
                <a:latin typeface="Caveat Brush"/>
              </a:rPr>
              <a:t>Vivre ensemble</a:t>
            </a:r>
            <a:endParaRPr lang="fr-FR" sz="3600" dirty="0">
              <a:latin typeface="Caveat Brush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4928FAF-1A0D-4D8D-A1DB-78613CA532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818" y="2166968"/>
            <a:ext cx="2760863" cy="18405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97C028F-0A71-4A30-A304-B219E9B28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2176" y="4526622"/>
            <a:ext cx="2673827" cy="17063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D4BC785-796D-4562-BD0F-D877C7109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8517" y="4526622"/>
            <a:ext cx="2600843" cy="171819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2B848D4-79D4-487D-A9BA-743F502328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171" y="1987088"/>
            <a:ext cx="2600843" cy="17338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88A0A8E-8B6F-42AF-B644-E0EC80D599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025" y="4479112"/>
            <a:ext cx="2701989" cy="180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58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5F381B-A0FB-4DBC-BF77-3B0597692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182880"/>
            <a:ext cx="7665719" cy="2182867"/>
          </a:xfrm>
        </p:spPr>
        <p:txBody>
          <a:bodyPr/>
          <a:lstStyle/>
          <a:p>
            <a:r>
              <a:rPr lang="fr-FR" dirty="0"/>
              <a:t>Le groupe Robert </a:t>
            </a:r>
            <a:r>
              <a:rPr lang="fr-FR" dirty="0" err="1"/>
              <a:t>Frouin</a:t>
            </a:r>
            <a:r>
              <a:rPr lang="fr-FR" dirty="0"/>
              <a:t> de Bressuire </a:t>
            </a:r>
            <a:br>
              <a:rPr lang="fr-FR" dirty="0"/>
            </a:br>
            <a:r>
              <a:rPr lang="fr-FR" dirty="0"/>
              <a:t>C’est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E90F1C5-5039-48EE-B1A1-E21EE96E1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3720" y="2402033"/>
            <a:ext cx="3535680" cy="1164128"/>
          </a:xfrm>
        </p:spPr>
        <p:txBody>
          <a:bodyPr/>
          <a:lstStyle/>
          <a:p>
            <a:pPr marL="571500" indent="-571500" algn="ctr">
              <a:buBlip>
                <a:blip r:embed="rId2"/>
              </a:buBlip>
            </a:pPr>
            <a:r>
              <a:rPr lang="fr-FR" sz="4000" b="1" dirty="0">
                <a:latin typeface="Caveat Brush"/>
              </a:rPr>
              <a:t>Partir à l’aventure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0B06298-B2E7-4C3F-ADB8-E7F81D64D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1" y="2042884"/>
            <a:ext cx="2710424" cy="18069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6FCF55A-3086-4076-88A5-8D7297CA8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" y="2042885"/>
            <a:ext cx="2967543" cy="1978362"/>
          </a:xfrm>
          <a:prstGeom prst="rect">
            <a:avLst/>
          </a:prstGeom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xmlns="" id="{2BE31618-289C-4BB6-A076-58193A325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" y="4326839"/>
            <a:ext cx="2967543" cy="2053489"/>
          </a:xfrm>
          <a:prstGeom prst="rect">
            <a:avLst/>
          </a:prstGeom>
        </p:spPr>
      </p:pic>
      <p:pic>
        <p:nvPicPr>
          <p:cNvPr id="9" name="Espace réservé du contenu 3">
            <a:extLst>
              <a:ext uri="{FF2B5EF4-FFF2-40B4-BE49-F238E27FC236}">
                <a16:creationId xmlns:a16="http://schemas.microsoft.com/office/drawing/2014/main" xmlns="" id="{6759DE55-54A1-4B49-85F4-DFDFF0F10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3315" y="4334565"/>
            <a:ext cx="5617509" cy="20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91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32C5EE29-DA51-4CDE-9AB1-61AC04D7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158240"/>
            <a:ext cx="4172903" cy="1207507"/>
          </a:xfrm>
        </p:spPr>
        <p:txBody>
          <a:bodyPr/>
          <a:lstStyle/>
          <a:p>
            <a:r>
              <a:rPr lang="fr-FR" b="1" dirty="0"/>
              <a:t>L’évènement pour nos jeunes de 11 à 14 ans : </a:t>
            </a:r>
            <a:br>
              <a:rPr lang="fr-FR" b="1" dirty="0"/>
            </a:br>
            <a:r>
              <a:rPr lang="fr-FR" dirty="0"/>
              <a:t>un rassemblement national du 22 au 26 juillet 2019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2000" dirty="0"/>
              <a:t>(photo de la veillée à 20 000 jeunes)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xmlns="" id="{9EAD6D75-E8F3-4F92-8323-E1E36AD9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856" y="156053"/>
            <a:ext cx="3977449" cy="220969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29FCF2B-312A-4D77-B82F-B6412382B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8388" y="2465789"/>
            <a:ext cx="5863917" cy="43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699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C9A6310D-0B8F-4507-965B-9C3A80EFA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588" y="157164"/>
            <a:ext cx="9381172" cy="1314449"/>
          </a:xfrm>
        </p:spPr>
        <p:txBody>
          <a:bodyPr/>
          <a:lstStyle/>
          <a:p>
            <a:r>
              <a:rPr lang="fr-FR" dirty="0"/>
              <a:t>Création d’un journal trimestriel </a:t>
            </a:r>
            <a:br>
              <a:rPr lang="fr-FR" dirty="0"/>
            </a:br>
            <a:r>
              <a:rPr lang="fr-FR" dirty="0"/>
              <a:t>rédigé par les enfants : </a:t>
            </a:r>
            <a:r>
              <a:rPr lang="fr-FR" b="1" dirty="0"/>
              <a:t>le « Bébert </a:t>
            </a:r>
            <a:r>
              <a:rPr lang="fr-FR" b="1" dirty="0" err="1"/>
              <a:t>Frouin</a:t>
            </a:r>
            <a:r>
              <a:rPr lang="fr-FR" b="1" dirty="0"/>
              <a:t> »</a:t>
            </a:r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xmlns="" id="{C3D73A08-F6D7-4A62-81FA-54F7DEF50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98" y="1443038"/>
            <a:ext cx="2217069" cy="32332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C91C28D-E8CD-44ED-84A8-EAB7CA838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086" y="3467610"/>
            <a:ext cx="2306950" cy="32332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0C79AD3-9B57-43BC-A06B-618BC8E7F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097" y="1422178"/>
            <a:ext cx="2243344" cy="32332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EC27142-2A10-4061-8BE1-3BC5E669E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116" y="3504213"/>
            <a:ext cx="2243344" cy="319662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264AFDB-AF73-4701-8A48-5A8C65B90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5702" y="1393603"/>
            <a:ext cx="2323621" cy="33320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F9BF865-D057-4067-B42B-D65BD40CC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7998" y="3429768"/>
            <a:ext cx="2323620" cy="32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7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AB2ED050-5B1F-4C51-8590-B304084B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1066800"/>
            <a:ext cx="11186159" cy="1935480"/>
          </a:xfrm>
        </p:spPr>
        <p:txBody>
          <a:bodyPr/>
          <a:lstStyle/>
          <a:p>
            <a:r>
              <a:rPr lang="fr-FR" b="1" dirty="0"/>
              <a:t>L’évènement 2020 :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26 juillet au 7 août </a:t>
            </a:r>
            <a:br>
              <a:rPr lang="fr-FR" dirty="0"/>
            </a:br>
            <a:r>
              <a:rPr lang="fr-FR" dirty="0"/>
              <a:t>Jamboree européen à GDANSK pour les 14 -17 ans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0770321-030A-45E3-B385-55EC719F9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1257" y="2870558"/>
            <a:ext cx="5588303" cy="37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25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8330544-0F41-4F27-9ACD-8992189F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2040"/>
            <a:ext cx="9590313" cy="1283707"/>
          </a:xfrm>
        </p:spPr>
        <p:txBody>
          <a:bodyPr/>
          <a:lstStyle/>
          <a:p>
            <a:r>
              <a:rPr lang="fr-FR" b="1" dirty="0"/>
              <a:t>AIDEZ-NOUS à rendre le monde un peu meilleur !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Proposer un don de				sur le bulletin d’inscription 				en faveur des Scouts et Guides 				de France de Bressuire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022B08B-3AF5-4CF0-98CF-F51795FD1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946" y="2074413"/>
            <a:ext cx="2143125" cy="21431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817EC93-A3F3-43CA-81E6-FFE4717302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6803" y="4709159"/>
            <a:ext cx="2429409" cy="17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060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383BF2-78BC-4A30-9B5E-E067F32ED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7323">
            <a:off x="2238503" y="2441112"/>
            <a:ext cx="863442" cy="8634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6BC5028-C932-4891-BC4D-5EBB9FEAA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818" y="3105908"/>
            <a:ext cx="947932" cy="9479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F4AE21B-B42C-474B-9E98-EFCF8DA69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88827">
            <a:off x="1157476" y="2446599"/>
            <a:ext cx="765052" cy="7650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24D12376-82E6-4042-9774-9A16513DEB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307" y="1929376"/>
            <a:ext cx="1176532" cy="11765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55E43CB-183C-44F2-B535-DE25FBE9D5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907" y="3105908"/>
            <a:ext cx="947932" cy="94793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AD90CE9C-3D3C-4202-A3F5-994A5972D4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108" y="4053840"/>
            <a:ext cx="795531" cy="79553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03C80498-A6A3-42ED-A60D-06BA3F798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1097" y="1947667"/>
            <a:ext cx="1176532" cy="11765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F73E45AC-6DD0-462A-BFBE-82EAC50B2E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6882" y="3053292"/>
            <a:ext cx="944962" cy="95105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81813F3-1F3D-4278-9A5B-86E486E063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0269" y="4050726"/>
            <a:ext cx="798645" cy="79864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3D63810D-0DE0-465A-ABA7-F2A6AA4903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2798" y="1666982"/>
            <a:ext cx="1137548" cy="113754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614D10B1-D92B-4187-97E4-C5C4B8EB2C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5844" y="2608795"/>
            <a:ext cx="1377698" cy="1377698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5CFF827E-7DD1-416A-89D9-0A6E3B5212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8350" y="4024662"/>
            <a:ext cx="892687" cy="89268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ACDB82BC-6317-4163-BF86-1E06B28A69D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53920">
            <a:off x="6645026" y="-7328"/>
            <a:ext cx="1063164" cy="106316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1ED0F8F-3121-400D-B1D1-D92B736A63FF}"/>
              </a:ext>
            </a:extLst>
          </p:cNvPr>
          <p:cNvSpPr/>
          <p:nvPr/>
        </p:nvSpPr>
        <p:spPr>
          <a:xfrm>
            <a:off x="4025380" y="3244334"/>
            <a:ext cx="31748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0" b="1" dirty="0"/>
              <a:t>E R C</a:t>
            </a:r>
            <a:endParaRPr lang="fr-FR" sz="9000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C531ED84-7488-4831-A060-6A3E9F69C4E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6392">
            <a:off x="8610752" y="5454443"/>
            <a:ext cx="916031" cy="91603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xmlns="" id="{C3B81004-15F8-43A2-B3D6-DC00D2DC7B9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37739">
            <a:off x="545724" y="5534457"/>
            <a:ext cx="951058" cy="951058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C35672CD-8952-4B5B-A353-DA90268B712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6614" y="5730240"/>
            <a:ext cx="667636" cy="6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784127"/>
      </p:ext>
    </p:extLst>
  </p:cSld>
  <p:clrMapOvr>
    <a:masterClrMapping/>
  </p:clrMapOvr>
</p:sld>
</file>

<file path=ppt/theme/theme1.xml><?xml version="1.0" encoding="utf-8"?>
<a:theme xmlns:a="http://schemas.openxmlformats.org/drawingml/2006/main" name="element - graphique - fond ble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QUES_POWER_POINT" id="{2A8E213C-81A8-4099-822E-12259CD1A5BD}" vid="{9F968A40-DD37-40E2-AB88-389CDE8CD70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113</Words>
  <Application>Microsoft Office PowerPoint</Application>
  <PresentationFormat>Personnalisé</PresentationFormat>
  <Paragraphs>22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element - graphique - fond bleu</vt:lpstr>
      <vt:lpstr>CORRIDA de COURLAY 2019 : DEVENEZ PARTENAIRE  d’un  MOUVEMENT DE JEUNESSE engagé pour un monde meilleur :  Les Scouts et Guides de France</vt:lpstr>
      <vt:lpstr>Le groupe Robert Frouin de Bressuire représente :</vt:lpstr>
      <vt:lpstr>Le groupe Robert Frouin de Bressuire  C’est :</vt:lpstr>
      <vt:lpstr>Le groupe Robert Frouin de Bressuire  C’est :</vt:lpstr>
      <vt:lpstr>L’évènement pour nos jeunes de 11 à 14 ans :  un rassemblement national du 22 au 26 juillet 2019   (photo de la veillée à 20 000 jeunes) </vt:lpstr>
      <vt:lpstr>Création d’un journal trimestriel  rédigé par les enfants : le « Bébert Frouin »</vt:lpstr>
      <vt:lpstr>L’évènement 2020 :  26 juillet au 7 août  Jamboree européen à GDANSK pour les 14 -17 ans</vt:lpstr>
      <vt:lpstr>AIDEZ-NOUS à rendre le monde un peu meilleur !  Proposer un don de    sur le bulletin d’inscription     en faveur des Scouts et Guides     de France de Bressuire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CORRIDA DE COURLAY 2019 : DEVENEZ PARTENAIRE  d’un  MOUVEMENT DE JEUNESSE engagé pour un monde meilleur</dc:title>
  <dc:creator>Benoit FORESTIER</dc:creator>
  <cp:lastModifiedBy>Gilles Monnet</cp:lastModifiedBy>
  <cp:revision>19</cp:revision>
  <dcterms:created xsi:type="dcterms:W3CDTF">2019-07-08T16:14:21Z</dcterms:created>
  <dcterms:modified xsi:type="dcterms:W3CDTF">2019-09-22T16:45:06Z</dcterms:modified>
</cp:coreProperties>
</file>